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59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57147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uk-UA" b="1" dirty="0">
                <a:solidFill>
                  <a:srgbClr val="FF0000"/>
                </a:solidFill>
              </a:rPr>
              <a:t>РЕЗЮМЕ</a:t>
            </a:r>
            <a:r>
              <a:rPr lang="en-US" b="1" dirty="0">
                <a:solidFill>
                  <a:srgbClr val="FF0000"/>
                </a:solidFill>
              </a:rPr>
              <a:t>    \    RESUME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48"/>
            <a:ext cx="6858000" cy="84296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b="1" dirty="0" smtClean="0"/>
              <a:t>    1.  Прізвище</a:t>
            </a:r>
            <a:r>
              <a:rPr lang="uk-UA" b="1" dirty="0"/>
              <a:t>, ім’я, </a:t>
            </a:r>
            <a:r>
              <a:rPr lang="uk-UA" b="1" dirty="0" smtClean="0"/>
              <a:t>по-батькові</a:t>
            </a:r>
            <a:endParaRPr lang="ru-RU" dirty="0"/>
          </a:p>
          <a:p>
            <a:pPr>
              <a:buNone/>
            </a:pPr>
            <a:r>
              <a:rPr lang="ru-RU" b="1" dirty="0" smtClean="0"/>
              <a:t>       </a:t>
            </a:r>
            <a:r>
              <a:rPr lang="en-US" b="1" dirty="0" smtClean="0"/>
              <a:t>Full </a:t>
            </a:r>
            <a:r>
              <a:rPr lang="en-US" b="1" dirty="0"/>
              <a:t>name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2. Домашня </a:t>
            </a:r>
            <a:r>
              <a:rPr lang="uk-UA" b="1" dirty="0"/>
              <a:t>адреса, телефон, електронна </a:t>
            </a:r>
            <a:r>
              <a:rPr lang="uk-UA" b="1" dirty="0" smtClean="0"/>
              <a:t>        адреса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</a:t>
            </a:r>
            <a:r>
              <a:rPr lang="en-US" b="1" dirty="0" smtClean="0"/>
              <a:t>Address, </a:t>
            </a:r>
            <a:r>
              <a:rPr lang="en-US" b="1" dirty="0"/>
              <a:t>telephone, </a:t>
            </a:r>
            <a:r>
              <a:rPr lang="en-US" b="1" dirty="0" smtClean="0"/>
              <a:t>e-mail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3.Мета</a:t>
            </a:r>
            <a:r>
              <a:rPr lang="ru-RU" b="1" dirty="0" smtClean="0"/>
              <a:t>       </a:t>
            </a:r>
            <a:r>
              <a:rPr lang="en-US" b="1" dirty="0" smtClean="0"/>
              <a:t>Objective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4.Освіта</a:t>
            </a:r>
            <a:r>
              <a:rPr lang="ru-RU" b="1" dirty="0" smtClean="0"/>
              <a:t>        </a:t>
            </a:r>
            <a:r>
              <a:rPr lang="en-US" b="1" dirty="0" smtClean="0"/>
              <a:t>Education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5.Досвід</a:t>
            </a:r>
            <a:r>
              <a:rPr lang="ru-RU" b="1" dirty="0" smtClean="0"/>
              <a:t>      </a:t>
            </a:r>
            <a:r>
              <a:rPr lang="en-US" b="1" dirty="0" smtClean="0"/>
              <a:t>Experience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6.Ділові якості</a:t>
            </a:r>
            <a:r>
              <a:rPr lang="ru-RU" b="1" dirty="0" smtClean="0"/>
              <a:t>     </a:t>
            </a:r>
            <a:r>
              <a:rPr lang="en-US" b="1" dirty="0" smtClean="0"/>
              <a:t>Business </a:t>
            </a:r>
            <a:r>
              <a:rPr lang="en-US" b="1" dirty="0"/>
              <a:t>qualities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7.Сімейний </a:t>
            </a:r>
            <a:r>
              <a:rPr lang="uk-UA" b="1" dirty="0"/>
              <a:t>стан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</a:t>
            </a:r>
            <a:r>
              <a:rPr lang="en-US" b="1" dirty="0" smtClean="0"/>
              <a:t>Marital </a:t>
            </a:r>
            <a:r>
              <a:rPr lang="en-US" b="1" dirty="0"/>
              <a:t>status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8. Дата </a:t>
            </a:r>
            <a:r>
              <a:rPr lang="uk-UA" b="1" dirty="0"/>
              <a:t>народження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 </a:t>
            </a:r>
            <a:r>
              <a:rPr lang="en-US" b="1" dirty="0" smtClean="0"/>
              <a:t>Date </a:t>
            </a:r>
            <a:r>
              <a:rPr lang="en-US" b="1" dirty="0"/>
              <a:t>of birth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9.Додаткові </a:t>
            </a:r>
            <a:r>
              <a:rPr lang="uk-UA" b="1" dirty="0"/>
              <a:t>дані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</a:t>
            </a:r>
            <a:r>
              <a:rPr lang="en-US" b="1" dirty="0" smtClean="0"/>
              <a:t>Personal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10.Рекомендації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</a:t>
            </a:r>
            <a:r>
              <a:rPr lang="en-US" b="1" dirty="0" smtClean="0"/>
              <a:t>References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11.Дата                                        </a:t>
            </a:r>
            <a:r>
              <a:rPr lang="uk-UA" b="1" dirty="0"/>
              <a:t>Підпис</a:t>
            </a:r>
            <a:endParaRPr lang="ru-RU" dirty="0"/>
          </a:p>
          <a:p>
            <a:pPr>
              <a:buNone/>
            </a:pPr>
            <a:r>
              <a:rPr lang="uk-UA" b="1" dirty="0" smtClean="0"/>
              <a:t>          </a:t>
            </a:r>
            <a:r>
              <a:rPr lang="en-US" b="1" dirty="0" smtClean="0"/>
              <a:t>Date                                     </a:t>
            </a:r>
            <a:r>
              <a:rPr lang="en-US" b="1" dirty="0"/>
              <a:t>Signature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94" y="0"/>
            <a:ext cx="5229240" cy="1714480"/>
          </a:xfrm>
        </p:spPr>
        <p:txBody>
          <a:bodyPr>
            <a:noAutofit/>
          </a:bodyPr>
          <a:lstStyle/>
          <a:p>
            <a:r>
              <a:rPr lang="en-US" sz="1800" dirty="0" smtClean="0"/>
              <a:t>Harvey Job-Hunter</a:t>
            </a:r>
            <a:br>
              <a:rPr lang="en-US" sz="1800" dirty="0" smtClean="0"/>
            </a:br>
            <a:r>
              <a:rPr lang="en-US" sz="1800" dirty="0" smtClean="0"/>
              <a:t>456 Pickford Avenue</a:t>
            </a:r>
            <a:br>
              <a:rPr lang="en-US" sz="1800" dirty="0" smtClean="0"/>
            </a:br>
            <a:r>
              <a:rPr lang="en-US" sz="1800" dirty="0" smtClean="0"/>
              <a:t>Some Town, USA </a:t>
            </a:r>
            <a:br>
              <a:rPr lang="en-US" sz="1800" dirty="0" smtClean="0"/>
            </a:br>
            <a:r>
              <a:rPr lang="en-US" sz="1800" dirty="0" smtClean="0"/>
              <a:t>Phone: (888) 888-8888</a:t>
            </a:r>
            <a:br>
              <a:rPr lang="en-US" sz="1800" dirty="0" smtClean="0"/>
            </a:br>
            <a:r>
              <a:rPr lang="en-US" sz="1800" dirty="0" smtClean="0"/>
              <a:t>hjobhunter@sampleresume.com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42"/>
            <a:ext cx="6858000" cy="54536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800" b="1" dirty="0" smtClean="0">
                <a:solidFill>
                  <a:srgbClr val="FF0000"/>
                </a:solidFill>
              </a:rPr>
              <a:t>      </a:t>
            </a:r>
            <a:r>
              <a:rPr lang="en-US" sz="1800" b="1" dirty="0" smtClean="0">
                <a:solidFill>
                  <a:srgbClr val="FF0000"/>
                </a:solidFill>
              </a:rPr>
              <a:t>OBJECTIVE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A position as a Geodesist</a:t>
            </a:r>
            <a:br>
              <a:rPr lang="en-US" sz="1800" dirty="0" smtClean="0"/>
            </a:br>
            <a:r>
              <a:rPr lang="en-US" sz="1800" b="1" dirty="0" smtClean="0">
                <a:solidFill>
                  <a:srgbClr val="FF0000"/>
                </a:solidFill>
              </a:rPr>
              <a:t>SUMMARY OF QUALIFICATIONS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Professional studying size, shape, </a:t>
            </a:r>
            <a:r>
              <a:rPr lang="uk-UA" sz="1800" dirty="0" smtClean="0"/>
              <a:t> </a:t>
            </a:r>
            <a:r>
              <a:rPr lang="en-US" sz="1800" dirty="0" smtClean="0"/>
              <a:t>and gravitational field of the earth;</a:t>
            </a:r>
          </a:p>
          <a:p>
            <a:pPr>
              <a:buNone/>
            </a:pPr>
            <a:r>
              <a:rPr lang="en-US" sz="1800" dirty="0" smtClean="0"/>
              <a:t>         </a:t>
            </a:r>
            <a:r>
              <a:rPr lang="en-US" sz="1800" dirty="0" err="1" smtClean="0"/>
              <a:t>accurate,reliable,communicative</a:t>
            </a:r>
            <a:r>
              <a:rPr lang="en-US" sz="1800" smtClean="0"/>
              <a:t> employee</a:t>
            </a:r>
          </a:p>
          <a:p>
            <a:pPr>
              <a:buNone/>
            </a:pP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1" dirty="0" smtClean="0">
                <a:solidFill>
                  <a:srgbClr val="FF0000"/>
                </a:solidFill>
              </a:rPr>
              <a:t>EXPERIENCE</a:t>
            </a:r>
          </a:p>
          <a:p>
            <a:pPr>
              <a:buNone/>
            </a:pPr>
            <a:r>
              <a:rPr lang="en-US" sz="1800" b="1" dirty="0" smtClean="0"/>
              <a:t>        Associate Geodesist, 1998-2000</a:t>
            </a:r>
            <a:r>
              <a:rPr lang="en-US" sz="1800" dirty="0" smtClean="0"/>
              <a:t>: </a:t>
            </a:r>
            <a:br>
              <a:rPr lang="en-US" sz="1800" dirty="0" smtClean="0"/>
            </a:br>
            <a:r>
              <a:rPr lang="en-US" sz="1800" dirty="0" smtClean="0"/>
              <a:t>Century Geodetic Professionals, Any City, USA. </a:t>
            </a:r>
            <a:br>
              <a:rPr lang="en-US" sz="1800" dirty="0" smtClean="0"/>
            </a:br>
            <a:r>
              <a:rPr lang="en-US" sz="1800" dirty="0" smtClean="0"/>
              <a:t>Assisted geodesist in setting up instruments, and performing gravimetric</a:t>
            </a:r>
            <a:endParaRPr lang="uk-UA" sz="1800" dirty="0" smtClean="0"/>
          </a:p>
          <a:p>
            <a:pPr>
              <a:buNone/>
            </a:pPr>
            <a:r>
              <a:rPr lang="uk-UA" sz="1800" dirty="0" smtClean="0"/>
              <a:t>     </a:t>
            </a:r>
            <a:r>
              <a:rPr lang="en-US" sz="1800" dirty="0" smtClean="0"/>
              <a:t> surveying in order to determine variations in the earth's gravitational field</a:t>
            </a:r>
            <a:endParaRPr lang="uk-UA" sz="1800" dirty="0" smtClean="0"/>
          </a:p>
          <a:p>
            <a:pPr>
              <a:buNone/>
            </a:pPr>
            <a:r>
              <a:rPr lang="uk-UA" sz="1800" dirty="0" smtClean="0"/>
              <a:t>     </a:t>
            </a:r>
            <a:r>
              <a:rPr lang="en-US" sz="1800" dirty="0" smtClean="0"/>
              <a:t> to provide data used in assessing the size, and mass of earth. </a:t>
            </a:r>
            <a:br>
              <a:rPr lang="en-US" sz="1800" dirty="0" smtClean="0"/>
            </a:br>
            <a:r>
              <a:rPr lang="en-US" sz="1800" b="1" dirty="0" smtClean="0"/>
              <a:t>Geodesist, 2000 to present</a:t>
            </a:r>
            <a:r>
              <a:rPr lang="en-US" sz="1800" dirty="0" smtClean="0"/>
              <a:t>: </a:t>
            </a:r>
            <a:br>
              <a:rPr lang="en-US" sz="1800" dirty="0" smtClean="0"/>
            </a:br>
            <a:r>
              <a:rPr lang="en-US" sz="1800" dirty="0" smtClean="0"/>
              <a:t>Century Geodetic Professionals, Any City, USA.</a:t>
            </a:r>
            <a:br>
              <a:rPr lang="en-US" sz="1800" dirty="0" smtClean="0"/>
            </a:br>
            <a:r>
              <a:rPr lang="en-US" sz="1800" dirty="0" smtClean="0"/>
              <a:t>Duties involved studying the size, shape, and gravitational field of the earth using surveying </a:t>
            </a:r>
            <a:r>
              <a:rPr lang="uk-UA" sz="1800" dirty="0" smtClean="0"/>
              <a:t> </a:t>
            </a:r>
            <a:r>
              <a:rPr lang="en-US" sz="1800" dirty="0" smtClean="0"/>
              <a:t>and geodetic instruments, including </a:t>
            </a:r>
            <a:r>
              <a:rPr lang="en-US" sz="1800" dirty="0" err="1" smtClean="0"/>
              <a:t>theodolites</a:t>
            </a:r>
            <a:r>
              <a:rPr lang="en-US" sz="1800" dirty="0" smtClean="0"/>
              <a:t> </a:t>
            </a:r>
            <a:r>
              <a:rPr lang="uk-UA" sz="1800" dirty="0" smtClean="0"/>
              <a:t> </a:t>
            </a:r>
            <a:r>
              <a:rPr lang="en-US" sz="1800" dirty="0" smtClean="0"/>
              <a:t>and others to set up and improve</a:t>
            </a:r>
            <a:r>
              <a:rPr lang="uk-UA" sz="1800" dirty="0" smtClean="0"/>
              <a:t> </a:t>
            </a:r>
            <a:r>
              <a:rPr lang="en-US" sz="1800" dirty="0" smtClean="0"/>
              <a:t>necessary measurements to provide fixed points</a:t>
            </a:r>
            <a:r>
              <a:rPr lang="uk-UA" sz="1800" dirty="0" smtClean="0"/>
              <a:t> </a:t>
            </a:r>
            <a:r>
              <a:rPr lang="en-US" sz="1800" dirty="0" smtClean="0"/>
              <a:t> for making maps.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1" dirty="0" smtClean="0">
                <a:solidFill>
                  <a:srgbClr val="FF0000"/>
                </a:solidFill>
              </a:rPr>
              <a:t>EDUCATION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1" dirty="0" smtClean="0"/>
              <a:t>Bachelor  in Geodesic Studies</a:t>
            </a:r>
            <a:r>
              <a:rPr lang="en-US" sz="1800" dirty="0" smtClean="0"/>
              <a:t>, 1999</a:t>
            </a:r>
            <a:br>
              <a:rPr lang="en-US" sz="1800" dirty="0" smtClean="0"/>
            </a:br>
            <a:r>
              <a:rPr lang="en-US" sz="1800" dirty="0" smtClean="0"/>
              <a:t>Liberty University, Any City, USA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75</Words>
  <PresentationFormat>Экран 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 РЕЗЮМЕ    \    RESUME </vt:lpstr>
      <vt:lpstr>Harvey Job-Hunter 456 Pickford Avenue Some Town, USA  Phone: (888) 888-8888 hjobhunter@sampleresume.com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Juliya</cp:lastModifiedBy>
  <cp:revision>6</cp:revision>
  <dcterms:modified xsi:type="dcterms:W3CDTF">2014-12-01T15:03:27Z</dcterms:modified>
</cp:coreProperties>
</file>